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8A32-5AEF-4582-8217-B73A5D88132E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3461-B9BC-4BBE-AA74-424F5D6BF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8A32-5AEF-4582-8217-B73A5D88132E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3461-B9BC-4BBE-AA74-424F5D6BF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8A32-5AEF-4582-8217-B73A5D88132E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3461-B9BC-4BBE-AA74-424F5D6BF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8A32-5AEF-4582-8217-B73A5D88132E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3461-B9BC-4BBE-AA74-424F5D6BF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8A32-5AEF-4582-8217-B73A5D88132E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3461-B9BC-4BBE-AA74-424F5D6BF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8A32-5AEF-4582-8217-B73A5D88132E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3461-B9BC-4BBE-AA74-424F5D6BF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8A32-5AEF-4582-8217-B73A5D88132E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3461-B9BC-4BBE-AA74-424F5D6BF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8A32-5AEF-4582-8217-B73A5D88132E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3461-B9BC-4BBE-AA74-424F5D6BF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8A32-5AEF-4582-8217-B73A5D88132E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3461-B9BC-4BBE-AA74-424F5D6BF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8A32-5AEF-4582-8217-B73A5D88132E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3461-B9BC-4BBE-AA74-424F5D6BF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8A32-5AEF-4582-8217-B73A5D88132E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53461-B9BC-4BBE-AA74-424F5D6BF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98A32-5AEF-4582-8217-B73A5D88132E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53461-B9BC-4BBE-AA74-424F5D6BF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43000" y="0"/>
            <a:ext cx="7162800" cy="685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4038600" y="2514600"/>
            <a:ext cx="1371600" cy="1371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Vision</a:t>
            </a:r>
          </a:p>
          <a:p>
            <a:pPr algn="ctr"/>
            <a:r>
              <a:rPr lang="en-US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&amp; </a:t>
            </a:r>
          </a:p>
          <a:p>
            <a:pPr algn="ctr"/>
            <a:r>
              <a:rPr lang="en-US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Mission</a:t>
            </a:r>
            <a:endParaRPr lang="en-US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4" name="Straight Connector 13"/>
          <p:cNvCxnSpPr>
            <a:stCxn id="4" idx="0"/>
            <a:endCxn id="5" idx="0"/>
          </p:cNvCxnSpPr>
          <p:nvPr/>
        </p:nvCxnSpPr>
        <p:spPr>
          <a:xfrm>
            <a:off x="4724400" y="0"/>
            <a:ext cx="0" cy="2514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4"/>
            <a:endCxn id="4" idx="4"/>
          </p:cNvCxnSpPr>
          <p:nvPr/>
        </p:nvCxnSpPr>
        <p:spPr>
          <a:xfrm>
            <a:off x="4724400" y="3886200"/>
            <a:ext cx="0" cy="297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86400" y="3124200"/>
            <a:ext cx="2819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" idx="2"/>
          </p:cNvCxnSpPr>
          <p:nvPr/>
        </p:nvCxnSpPr>
        <p:spPr>
          <a:xfrm flipH="1">
            <a:off x="1143000" y="3200400"/>
            <a:ext cx="289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33600" y="16764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Educate</a:t>
            </a:r>
            <a:endParaRPr lang="en-US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5029200" y="16002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Agitate</a:t>
            </a:r>
            <a:endParaRPr lang="en-US" sz="4000" dirty="0"/>
          </a:p>
        </p:txBody>
      </p:sp>
      <p:sp>
        <p:nvSpPr>
          <p:cNvPr id="36" name="TextBox 35"/>
          <p:cNvSpPr txBox="1"/>
          <p:nvPr/>
        </p:nvSpPr>
        <p:spPr>
          <a:xfrm>
            <a:off x="1905000" y="38100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Celebrate</a:t>
            </a:r>
            <a:endParaRPr lang="en-US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5334000" y="3810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Evaluate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CPUCTim</dc:creator>
  <cp:lastModifiedBy>CPUCTim</cp:lastModifiedBy>
  <cp:revision>4</cp:revision>
  <dcterms:created xsi:type="dcterms:W3CDTF">2015-07-30T21:46:29Z</dcterms:created>
  <dcterms:modified xsi:type="dcterms:W3CDTF">2015-10-22T02:43:35Z</dcterms:modified>
</cp:coreProperties>
</file>